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4"/>
  </p:handout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0E537-4D90-43A4-ACA9-B2D9758FD621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C2AF5-24A4-434A-9C5C-C0FEDBC08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09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12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12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09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449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085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548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22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344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179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60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9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663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260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789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40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85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27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80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75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54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23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88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CB622-65FC-4295-AF6C-06B837AF1032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57703-D4EC-4436-86FD-08ECABDC68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8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5789B-E7B1-4885-A6C1-67EBFC123030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C2354-549D-411C-B21D-AC3D3E1ED4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5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69673"/>
            <a:ext cx="9144000" cy="309418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n-US" altLang="zh-CN" sz="4000" dirty="0"/>
          </a:p>
        </p:txBody>
      </p:sp>
    </p:spTree>
    <p:extLst>
      <p:ext uri="{BB962C8B-B14F-4D97-AF65-F5344CB8AC3E}">
        <p14:creationId xmlns:p14="http://schemas.microsoft.com/office/powerpoint/2010/main" val="42685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自定义设计方案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精匠讲堂— “青匠成长”沙龙活动</dc:title>
  <dc:creator>Administrator</dc:creator>
  <cp:lastModifiedBy>Administrator</cp:lastModifiedBy>
  <cp:revision>11</cp:revision>
  <dcterms:created xsi:type="dcterms:W3CDTF">2021-05-07T09:49:08Z</dcterms:created>
  <dcterms:modified xsi:type="dcterms:W3CDTF">2021-05-18T09:04:43Z</dcterms:modified>
</cp:coreProperties>
</file>